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A314993-C986-0E42-B814-C43A7D07FAAB}" type="datetimeFigureOut">
              <a:rPr lang="en-US" smtClean="0"/>
              <a:pPr/>
              <a:t>11/13/09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E9755622-090B-2649-97B3-632C43A3A0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Microbiology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Ariel </a:t>
            </a:r>
            <a:r>
              <a:rPr lang="en-US" dirty="0" smtClean="0"/>
              <a:t>Friedman</a:t>
            </a:r>
            <a:endParaRPr lang="en-US" dirty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4188012"/>
            <a:ext cx="1953680" cy="1953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 are an important group of living organisms. Most of them are microscopic and unicellular, with a relatively simple cell structure, lacking a cell nucleus, and organelles such as mitochondria and chloroplasts.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 Bacteria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Microorganisms-main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828800"/>
            <a:ext cx="2514600" cy="33360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Harmful</a:t>
            </a:r>
            <a:r>
              <a:rPr lang="en-US" dirty="0" smtClean="0"/>
              <a:t> Microbes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bacteria are harmful. Harmful Bacteria cause</a:t>
            </a:r>
          </a:p>
          <a:p>
            <a:r>
              <a:rPr lang="en-US" dirty="0" smtClean="0"/>
              <a:t>Strep</a:t>
            </a:r>
          </a:p>
          <a:p>
            <a:r>
              <a:rPr lang="en-US" dirty="0" smtClean="0"/>
              <a:t>Tetanus</a:t>
            </a:r>
          </a:p>
          <a:p>
            <a:r>
              <a:rPr lang="en-US" dirty="0" smtClean="0"/>
              <a:t>Infections</a:t>
            </a:r>
          </a:p>
          <a:p>
            <a:r>
              <a:rPr lang="en-US" dirty="0" smtClean="0"/>
              <a:t>Pneumonia</a:t>
            </a:r>
          </a:p>
          <a:p>
            <a:endParaRPr lang="en-US" dirty="0" smtClean="0"/>
          </a:p>
        </p:txBody>
      </p:sp>
      <p:pic>
        <p:nvPicPr>
          <p:cNvPr id="4" name="Picture 3" descr="1189445727KtPe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199" y="2718521"/>
            <a:ext cx="3352801" cy="279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Strep Throat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Strep throat is caused by streptococcal bacteria.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HIL_3184_lo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641" y="2514599"/>
            <a:ext cx="5036761" cy="3429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Tetanus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Tetanus is caused by Clostridium </a:t>
            </a:r>
            <a:r>
              <a:rPr lang="en-US" dirty="0" smtClean="0"/>
              <a:t>tetani</a:t>
            </a:r>
            <a:r>
              <a:rPr lang="en-US" dirty="0" smtClean="0"/>
              <a:t>. There is an immunization for the prevention of tetanus.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61_347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895600"/>
            <a:ext cx="4356154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at scratch disease, a bacterial infection that causes swelling of the lymph nodes, usually is due to the scratch, lick, or bite of a cat — more than 90% of people who contract it had contact with cats or kittens. </a:t>
            </a:r>
            <a:r>
              <a:rPr lang="en-US" sz="2000" dirty="0" smtClean="0">
                <a:solidFill>
                  <a:srgbClr val="000000"/>
                </a:solidFill>
              </a:rPr>
              <a:t>Bartonella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henselae</a:t>
            </a:r>
            <a:r>
              <a:rPr lang="en-US" sz="2000" dirty="0" smtClean="0">
                <a:solidFill>
                  <a:srgbClr val="000000"/>
                </a:solidFill>
              </a:rPr>
              <a:t>, the bacterium that causes this disease, is found in all parts of the world.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4" name="Picture 3" descr="500063-fx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519222"/>
            <a:ext cx="3581400" cy="2779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Pneumonia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Germs called bacteria or viruses usually cause pneumonia.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Content Placeholder 3" descr="200px-Streptococcus_pneumoniae-263-1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011" y="2660248"/>
            <a:ext cx="3710789" cy="2597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83</TotalTime>
  <Words>165</Words>
  <Application>Microsoft Macintosh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Breeze</vt:lpstr>
      <vt:lpstr>Microbiology</vt:lpstr>
      <vt:lpstr>Microbiology</vt:lpstr>
      <vt:lpstr>Harmful Bacteria </vt:lpstr>
      <vt:lpstr>Harmful Microbes</vt:lpstr>
      <vt:lpstr>Strep Throat</vt:lpstr>
      <vt:lpstr>Tetanus </vt:lpstr>
      <vt:lpstr>Infections</vt:lpstr>
      <vt:lpstr>Pneumonia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Microbiology</dc:title>
  <dc:creator>Ariel Friedman</dc:creator>
  <cp:lastModifiedBy>Ariel Friedman</cp:lastModifiedBy>
  <cp:revision>13</cp:revision>
  <dcterms:created xsi:type="dcterms:W3CDTF">2009-11-13T17:11:40Z</dcterms:created>
  <dcterms:modified xsi:type="dcterms:W3CDTF">2009-11-13T17:17:42Z</dcterms:modified>
</cp:coreProperties>
</file>