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8"/>
  </p:notesMasterIdLst>
  <p:sldIdLst>
    <p:sldId id="256" r:id="rId2"/>
    <p:sldId id="257" r:id="rId3"/>
    <p:sldId id="259" r:id="rId4"/>
    <p:sldId id="262" r:id="rId5"/>
    <p:sldId id="264" r:id="rId6"/>
    <p:sldId id="26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A25B7-1F5B-444A-BBE3-21048561C644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87994-EA1B-4B1B-8D8D-9B62029EF4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87994-EA1B-4B1B-8D8D-9B62029EF4C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EAC1ED5-D0F5-4791-A2B5-F6D181B73024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DE4854-2540-432B-9882-BA0F7893CC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AC1ED5-D0F5-4791-A2B5-F6D181B73024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DE4854-2540-432B-9882-BA0F7893CC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AC1ED5-D0F5-4791-A2B5-F6D181B73024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DE4854-2540-432B-9882-BA0F7893CC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FD92C-A953-4AB4-98DD-246A544FFBF6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C53FB-E05F-4BE3-8385-9D5D4BB8A7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AC1ED5-D0F5-4791-A2B5-F6D181B73024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DE4854-2540-432B-9882-BA0F7893CC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AC1ED5-D0F5-4791-A2B5-F6D181B73024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DE4854-2540-432B-9882-BA0F7893CC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AC1ED5-D0F5-4791-A2B5-F6D181B73024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DE4854-2540-432B-9882-BA0F7893CC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AC1ED5-D0F5-4791-A2B5-F6D181B73024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DE4854-2540-432B-9882-BA0F7893CC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AC1ED5-D0F5-4791-A2B5-F6D181B73024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DE4854-2540-432B-9882-BA0F7893CC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AC1ED5-D0F5-4791-A2B5-F6D181B73024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DE4854-2540-432B-9882-BA0F7893CC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EAC1ED5-D0F5-4791-A2B5-F6D181B73024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DE4854-2540-432B-9882-BA0F7893CC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EAC1ED5-D0F5-4791-A2B5-F6D181B73024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DE4854-2540-432B-9882-BA0F7893CC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EAC1ED5-D0F5-4791-A2B5-F6D181B73024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DE4854-2540-432B-9882-BA0F7893CC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057400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Microbe Expert of Microbiology 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Matthew Finn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953000"/>
            <a:ext cx="5486400" cy="1447800"/>
          </a:xfrm>
        </p:spPr>
        <p:txBody>
          <a:bodyPr>
            <a:no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bacteria in this picture that is causing the soar throat is commonly called Group A Streptococcus (GAS) or just Streptococcus and it causes strep throat. This bacteria is scientifically known as Streptococcus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yogenes</a:t>
            </a:r>
            <a:r>
              <a:rPr lang="en-US" sz="1600" dirty="0" smtClean="0"/>
              <a:t>.    </a:t>
            </a:r>
            <a:endParaRPr lang="en-US" sz="1600" dirty="0"/>
          </a:p>
        </p:txBody>
      </p:sp>
      <p:pic>
        <p:nvPicPr>
          <p:cNvPr id="5" name="Picture 6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81" b="281"/>
          <a:stretch>
            <a:fillRect/>
          </a:stretch>
        </p:blipFill>
        <p:spPr>
          <a:xfrm>
            <a:off x="1792288" y="612775"/>
            <a:ext cx="5486400" cy="3578225"/>
          </a:xfr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343400"/>
            <a:ext cx="5486400" cy="4572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Inside a Person’s Mouth with a Soar Throat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dirty="0" smtClean="0">
                <a:latin typeface="Times New Roman"/>
              </a:rPr>
              <a:t>How to Get it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You can get this bacteria by direct contact of mucus through the nose and/ or throat of people who have wounded or infected skin.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People with infected skin and/ or strep throat are most likely to get the bacteria.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People who carry the bacteria but don’t have any symptoms are much less contagious but that doesn’t mean you can’t get the bacteria from them.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It’s not likely for household objects like dishes and toys to spread this bacteria.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dirty="0" smtClean="0">
                <a:latin typeface="Times New Roman"/>
              </a:rPr>
              <a:t>What is this GAS?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GAS is a bacteria that has very little affect like a soar throat or it could have  huge affect like a life threatening disease. It also causes skin infections and other infections that could be very harmful or not harmful at all. These infections can be treated with antibiotics.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This bacteria can be found world wide.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People with diseases like diabetes, people with cancer, people with long term illnesses, and people that take medications like steroids are at high risk for invasive disease.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Sometimes GAS disease occurs because the bacteria gets into places in the body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it shouldn’t be.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Is GAS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Harmful?</a:t>
            </a:r>
            <a:endParaRPr lang="en-US" baseline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GAS as stated before can be very harmful but it can also have very little affect.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It can cause invasive diseases if you have the right symptoms.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bacteria is very common in the United States and a few million people get strep throat and minor skin infections each year. About 10,000 people develop a disease and about 2,000 people die each year from GAS.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you have GAS in your body, symptoms start to show about 1-3 days after it gets into your body.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2286000"/>
          </a:xfrm>
        </p:spPr>
        <p:txBody>
          <a:bodyPr>
            <a:normAutofit/>
          </a:bodyPr>
          <a:lstStyle/>
          <a:p>
            <a:r>
              <a:rPr lang="en-US" sz="1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000" dirty="0" smtClean="0">
                <a:latin typeface="Times New Roman" pitchFamily="18" charset="0"/>
                <a:cs typeface="Times New Roman" pitchFamily="18" charset="0"/>
              </a:rPr>
              <a:t>    The End</a:t>
            </a:r>
            <a:endParaRPr lang="en-US" sz="10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110</TotalTime>
  <Words>362</Words>
  <Application>Microsoft Office PowerPoint</Application>
  <PresentationFormat>On-screen Show (4:3)</PresentationFormat>
  <Paragraphs>22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Microbe Expert of Microbiology 2</vt:lpstr>
      <vt:lpstr> Inside a Person’s Mouth with a Soar Throat</vt:lpstr>
      <vt:lpstr>How to Get it</vt:lpstr>
      <vt:lpstr>What is this GAS?</vt:lpstr>
      <vt:lpstr>Is GAS Harmful?</vt:lpstr>
      <vt:lpstr>     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Microbe Expert of Microbiology 2</dc:title>
  <dc:creator>Matthew Finn</dc:creator>
  <cp:lastModifiedBy>Matthew Finn</cp:lastModifiedBy>
  <cp:revision>12</cp:revision>
  <dcterms:created xsi:type="dcterms:W3CDTF">2009-11-02T23:30:28Z</dcterms:created>
  <dcterms:modified xsi:type="dcterms:W3CDTF">2009-11-04T00:37:02Z</dcterms:modified>
</cp:coreProperties>
</file>