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0BA99-9C2C-4468-ADF8-32BE18B45E54}" type="datetimeFigureOut">
              <a:rPr lang="en-US" smtClean="0"/>
              <a:t>12/10/2009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AC070-0EAA-42DF-94A7-2EB22B1AD5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0BA99-9C2C-4468-ADF8-32BE18B45E54}" type="datetimeFigureOut">
              <a:rPr lang="en-US" smtClean="0"/>
              <a:t>12/10/2009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AC070-0EAA-42DF-94A7-2EB22B1AD5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0BA99-9C2C-4468-ADF8-32BE18B45E54}" type="datetimeFigureOut">
              <a:rPr lang="en-US" smtClean="0"/>
              <a:t>12/10/2009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AC070-0EAA-42DF-94A7-2EB22B1AD5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0BA99-9C2C-4468-ADF8-32BE18B45E54}" type="datetimeFigureOut">
              <a:rPr lang="en-US" smtClean="0"/>
              <a:t>12/10/2009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AC070-0EAA-42DF-94A7-2EB22B1AD5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0BA99-9C2C-4468-ADF8-32BE18B45E54}" type="datetimeFigureOut">
              <a:rPr lang="en-US" smtClean="0"/>
              <a:t>12/10/2009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AC070-0EAA-42DF-94A7-2EB22B1AD5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0BA99-9C2C-4468-ADF8-32BE18B45E54}" type="datetimeFigureOut">
              <a:rPr lang="en-US" smtClean="0"/>
              <a:t>12/10/2009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AC070-0EAA-42DF-94A7-2EB22B1AD5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0BA99-9C2C-4468-ADF8-32BE18B45E54}" type="datetimeFigureOut">
              <a:rPr lang="en-US" smtClean="0"/>
              <a:t>12/10/2009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AC070-0EAA-42DF-94A7-2EB22B1AD5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0BA99-9C2C-4468-ADF8-32BE18B45E54}" type="datetimeFigureOut">
              <a:rPr lang="en-US" smtClean="0"/>
              <a:t>12/10/2009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AC070-0EAA-42DF-94A7-2EB22B1AD5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0BA99-9C2C-4468-ADF8-32BE18B45E54}" type="datetimeFigureOut">
              <a:rPr lang="en-US" smtClean="0"/>
              <a:t>12/10/2009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AC070-0EAA-42DF-94A7-2EB22B1AD5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0BA99-9C2C-4468-ADF8-32BE18B45E54}" type="datetimeFigureOut">
              <a:rPr lang="en-US" smtClean="0"/>
              <a:t>12/10/2009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AC070-0EAA-42DF-94A7-2EB22B1AD5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0BA99-9C2C-4468-ADF8-32BE18B45E54}" type="datetimeFigureOut">
              <a:rPr lang="en-US" smtClean="0"/>
              <a:t>12/10/2009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AC070-0EAA-42DF-94A7-2EB22B1AD5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50BA99-9C2C-4468-ADF8-32BE18B45E54}" type="datetimeFigureOut">
              <a:rPr lang="en-US" smtClean="0"/>
              <a:t>12/10/2009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2AC070-0EAA-42DF-94A7-2EB22B1AD59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en.wikipedia.org/wiki/File:Joseph_Lister.jpg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Joseph Lister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Robbie Green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590800" y="3116580"/>
          <a:ext cx="3962400" cy="580962"/>
        </p:xfrm>
        <a:graphic>
          <a:graphicData uri="http://schemas.openxmlformats.org/drawingml/2006/table">
            <a:tbl>
              <a:tblPr/>
              <a:tblGrid>
                <a:gridCol w="3962400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8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30480" marB="304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8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0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30480" marB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9"/>
                    </a:solidFill>
                  </a:tcPr>
                </a:tc>
              </a:tr>
            </a:tbl>
          </a:graphicData>
        </a:graphic>
      </p:graphicFrame>
      <p:pic>
        <p:nvPicPr>
          <p:cNvPr id="1025" name="Picture 1" descr="http://upload.wikimedia.org/wikipedia/commons/thumb/0/04/Joseph_Lister.jpg/225px-Joseph_Lister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2057400"/>
            <a:ext cx="2438400" cy="32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Birth and Death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Born April fifth 1827</a:t>
            </a:r>
          </a:p>
          <a:p>
            <a:r>
              <a:rPr lang="en-US" dirty="0" smtClean="0"/>
              <a:t>Died 2-10-1912 at the age of 84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Younger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Came from a Quaker home in Upton, Essex. </a:t>
            </a:r>
          </a:p>
          <a:p>
            <a:r>
              <a:rPr lang="en-US" dirty="0" smtClean="0"/>
              <a:t>He initially studied the Arts but at the age of 25 he graduated with honors as Bachelor of Medicine and entered the Royal College of Surgeons. </a:t>
            </a:r>
          </a:p>
          <a:p>
            <a:r>
              <a:rPr lang="en-US" dirty="0" smtClean="0"/>
              <a:t>In 1854 he became an assistant to his friend.</a:t>
            </a:r>
          </a:p>
          <a:p>
            <a:r>
              <a:rPr lang="en-US" dirty="0" smtClean="0"/>
              <a:t>In 1867 Joseph discovered the use of carbolic acid as an antiseptic and they use them today.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Did He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Joseph Lister was an English surgeon who was known for sterile surgical techniques. </a:t>
            </a:r>
          </a:p>
          <a:p>
            <a:r>
              <a:rPr lang="en-US" dirty="0" smtClean="0"/>
              <a:t>Went to </a:t>
            </a:r>
            <a:r>
              <a:rPr lang="en-US" dirty="0" smtClean="0"/>
              <a:t>University of London University of Glasgow and University of Edinburgh.</a:t>
            </a:r>
          </a:p>
          <a:p>
            <a:r>
              <a:rPr lang="en-US" dirty="0"/>
              <a:t>Discovered the antiseptic technique, which represents the beginning of modern </a:t>
            </a:r>
            <a:r>
              <a:rPr lang="en-US" dirty="0" smtClean="0"/>
              <a:t>surgery.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 made doctors wear gloves and wash their hands with a special solution.</a:t>
            </a:r>
          </a:p>
          <a:p>
            <a:r>
              <a:rPr lang="en-US" dirty="0" smtClean="0"/>
              <a:t>Joseph Lister also made a spray for cleaning the surgical materials.</a:t>
            </a:r>
          </a:p>
          <a:p>
            <a:r>
              <a:rPr lang="en-US" dirty="0" smtClean="0"/>
              <a:t>Also created anesthetics. </a:t>
            </a:r>
          </a:p>
          <a:p>
            <a:r>
              <a:rPr lang="en-US" dirty="0" smtClean="0"/>
              <a:t>Joseph Lister created a cleaner way to </a:t>
            </a:r>
            <a:r>
              <a:rPr lang="en-US" smtClean="0"/>
              <a:t>do surgery.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172</Words>
  <Application>Microsoft Office PowerPoint</Application>
  <PresentationFormat>On-screen Show (4:3)</PresentationFormat>
  <Paragraphs>19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Joseph Lister</vt:lpstr>
      <vt:lpstr>Birth and Death</vt:lpstr>
      <vt:lpstr>Younger Life</vt:lpstr>
      <vt:lpstr>What Did He Do?</vt:lpstr>
      <vt:lpstr>Success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Joseph Lister</dc:title>
  <dc:creator>Robbie Green</dc:creator>
  <cp:lastModifiedBy>Robbie Green </cp:lastModifiedBy>
  <cp:revision>3</cp:revision>
  <dcterms:created xsi:type="dcterms:W3CDTF">2009-12-10T22:51:00Z</dcterms:created>
  <dcterms:modified xsi:type="dcterms:W3CDTF">2009-12-10T23:13:29Z</dcterms:modified>
</cp:coreProperties>
</file>