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DBAB1-E73D-44DD-B006-2E8CD09C49AF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0CC9E-414C-4EBD-9FEE-5BC87F702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565B08-FF45-4F47-9848-85E6FB076FD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CA68A8-86CC-43E2-BDAE-C76584A82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Soybean-root-nodules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student.ccbcmd.edu/courses/bio141/lecguide/unit2/bacpath/images/plaque_tooth.jpe&amp;imgrefurl=http://student.ccbcmd.edu/courses/bio141/lecguide/unit2/bacpath/plaque_SEM.html&amp;usg=__j789OBfwFgr9aOhxuHNB2EuZlc4=&amp;h=296&amp;w=414&amp;sz=45&amp;hl=en&amp;start=6&amp;sig2=qwAe4kzNl9GOgpNLdKqcuw&amp;um=1&amp;tbnid=xReZPEyfvWqs3M:&amp;tbnh=89&amp;tbnw=125&amp;prev=/images?q=streptococcus&amp;hl=en&amp;safe=active&amp;rlz=1G1GGLQ_ENUS304&amp;sa=N&amp;um=1&amp;ei=jbEVS6eLEI7aNvup0O8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yoclinic.com/health/strep-throat/DS00260" TargetMode="External"/><Relationship Id="rId3" Type="http://schemas.openxmlformats.org/officeDocument/2006/relationships/hyperlink" Target="http://www.nndb.com/people/696/000091423/" TargetMode="External"/><Relationship Id="rId7" Type="http://schemas.openxmlformats.org/officeDocument/2006/relationships/hyperlink" Target="http://en.wikipedia.org/wiki/Rhizobia" TargetMode="External"/><Relationship Id="rId2" Type="http://schemas.openxmlformats.org/officeDocument/2006/relationships/hyperlink" Target="http://en.wikipedia.org/wiki/Alexander_Flem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zzle.com/articles/helpful-and-harmful-types-of-bacteria.html" TargetMode="External"/><Relationship Id="rId11" Type="http://schemas.openxmlformats.org/officeDocument/2006/relationships/hyperlink" Target="http://www.cdc.gov/nczved/dfbmd/disease_listing/cholera_gi.html" TargetMode="External"/><Relationship Id="rId5" Type="http://schemas.openxmlformats.org/officeDocument/2006/relationships/hyperlink" Target="http://en.wikipedia.org/wiki/Lactobacillus_acidophilus" TargetMode="External"/><Relationship Id="rId10" Type="http://schemas.openxmlformats.org/officeDocument/2006/relationships/hyperlink" Target="http://www.emedicinehealth.com/tetanus/article_em.htm" TargetMode="External"/><Relationship Id="rId4" Type="http://schemas.openxmlformats.org/officeDocument/2006/relationships/hyperlink" Target="http://www.articlesbase.com/health-articles/these-are-some-of-the-helpful-bacteria-found-in-the-environment-around-us-356913.html" TargetMode="External"/><Relationship Id="rId9" Type="http://schemas.openxmlformats.org/officeDocument/2006/relationships/hyperlink" Target="http://kidshealth.org/parent/infections/bacterial_viral/strep_throat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theralac.com/Images/Microscope/acidophilus.gif&amp;imgrefurl=http://www.theralac.com/Microscope.aspx&amp;usg=__iguc_xUNE13sh4-ZxfjU17Tgx60=&amp;h=249&amp;w=400&amp;sz=57&amp;hl=en&amp;start=2&amp;sig2=kfZMtZuy6Vtj1ji35VdcSQ&amp;um=1&amp;tbnid=bHDYUXPMyPYOGM:&amp;tbnh=77&amp;tbnw=124&amp;prev=/images?q=lactobacillus+acidophilus&amp;hl=en&amp;safe=active&amp;rlz=1T4DKUS_enUS245US245&amp;sa=N&amp;um=1&amp;ei=faQSS4mjC4OQNe6zrD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pacificariptide.com/pacifica_riptide/images/2007/11/12/ba_oil_spill_0299_kr.jpg&amp;imgrefurl=http://www.pacificariptide.com/pacifica_riptide/oil_spill/&amp;usg=__MEMRQjObO8mRti9qcX3oGIOV1BA=&amp;h=589&amp;w=400&amp;sz=62&amp;hl=en&amp;start=2&amp;sig2=Kj6Po6e_BWXhYL43sySkSA&amp;um=1&amp;tbnid=8RYfaYXImj7wiM:&amp;tbnh=135&amp;tbnw=92&amp;prev=/images?q=oil+spill&amp;hl=en&amp;safe=active&amp;rlz=1T4DKUS_enUS245US245&amp;sa=N&amp;um=1&amp;ei=smAUS8GNH4XQNN_50O0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Bacteriologist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Brandes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err="1" smtClean="0"/>
              <a:t>Rhizobia</a:t>
            </a:r>
            <a:r>
              <a:rPr lang="en-US" dirty="0" smtClean="0"/>
              <a:t> nodules in the roots of a soybean plant</a:t>
            </a:r>
            <a:endParaRPr lang="en-US" dirty="0"/>
          </a:p>
        </p:txBody>
      </p:sp>
      <p:pic>
        <p:nvPicPr>
          <p:cNvPr id="4" name="Picture 2" descr="http://upload.wikimedia.org/wikipedia/commons/thumb/6/60/Soybean-root-nodules.jpg/180px-Soybean-root-nodules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133600"/>
            <a:ext cx="3947160" cy="2763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Microbe: Group A streptococcus bacteria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Streptococcus bacteria can cause Strep Throat-- a painful, swollen throat with a fever when the bacteria is inhaled from water droplets in the air.</a:t>
            </a:r>
          </a:p>
          <a:p>
            <a:r>
              <a:rPr lang="en-US" dirty="0" smtClean="0"/>
              <a:t>They can be killed using antibiotics, and are very common.</a:t>
            </a:r>
          </a:p>
          <a:p>
            <a:r>
              <a:rPr lang="en-US" dirty="0" smtClean="0"/>
              <a:t>While Strep Throat is generally not dangerous, it can cause extreme discomfort.</a:t>
            </a:r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1" y="1828800"/>
            <a:ext cx="1676400" cy="1295400"/>
          </a:xfrm>
          <a:prstGeom prst="rect">
            <a:avLst/>
          </a:prstGeom>
          <a:noFill/>
        </p:spPr>
      </p:pic>
      <p:pic>
        <p:nvPicPr>
          <p:cNvPr id="2050" name="Picture 2" descr="http://t1.gstatic.com/images?q=tbn:xReZPEyfvWqs3M:http://student.ccbcmd.edu/courses/bio141/lecguide/unit2/bacpath/images/plaque_tooth.jp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752600"/>
            <a:ext cx="2153827" cy="153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1% of bacteria cause disease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However, those harmful bacteria do cause serious problems.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Vibrio</a:t>
            </a:r>
            <a:r>
              <a:rPr lang="en-US" i="1" dirty="0" smtClean="0"/>
              <a:t> </a:t>
            </a:r>
            <a:r>
              <a:rPr lang="en-US" i="1" dirty="0" err="1" smtClean="0"/>
              <a:t>cholerae</a:t>
            </a:r>
            <a:r>
              <a:rPr lang="en-US" i="1" dirty="0" smtClean="0"/>
              <a:t> </a:t>
            </a:r>
            <a:r>
              <a:rPr lang="en-US" dirty="0" smtClean="0"/>
              <a:t>is a bacterium that causes cholera.</a:t>
            </a:r>
          </a:p>
          <a:p>
            <a:r>
              <a:rPr lang="en-US" dirty="0" smtClean="0"/>
              <a:t>Cholera is a disease that can kill in a day if untreated, with symptoms including diarrhea and vomiting. </a:t>
            </a:r>
          </a:p>
          <a:p>
            <a:r>
              <a:rPr lang="en-US" dirty="0" smtClean="0"/>
              <a:t>The  disease is caused when the bacteria is introduced  after ingesting contaminated food or water. </a:t>
            </a:r>
            <a:endParaRPr lang="en-US" dirty="0" smtClean="0"/>
          </a:p>
          <a:p>
            <a:r>
              <a:rPr lang="en-US" dirty="0" smtClean="0"/>
              <a:t>Cholera is easily treated by rehydrating the body.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Tetanus is caused by the bacterium </a:t>
            </a:r>
            <a:r>
              <a:rPr lang="en-US" i="1" dirty="0" smtClean="0"/>
              <a:t>Clostridium </a:t>
            </a:r>
            <a:r>
              <a:rPr lang="en-US" i="1" dirty="0" err="1" smtClean="0"/>
              <a:t>tetani</a:t>
            </a:r>
            <a:r>
              <a:rPr lang="en-US" dirty="0" smtClean="0"/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Tetanus is caused by the toxins released by the bacteria which affect muscles. The disease can be fatal.</a:t>
            </a:r>
          </a:p>
          <a:p>
            <a:r>
              <a:rPr lang="en-US" dirty="0" smtClean="0"/>
              <a:t>The bacteria are usually introduced by puncture wounds, and tetanus is not contagious.</a:t>
            </a:r>
          </a:p>
          <a:p>
            <a:r>
              <a:rPr lang="en-US" dirty="0" smtClean="0"/>
              <a:t>A vaccine for tetanus is available.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bacteria can develop resistance to antibiotics.</a:t>
            </a:r>
          </a:p>
          <a:p>
            <a:r>
              <a:rPr lang="en-US" dirty="0" smtClean="0"/>
              <a:t>This happens when antibiotics are administered for too little time or too small a dose in a sick patient.</a:t>
            </a:r>
          </a:p>
          <a:p>
            <a:r>
              <a:rPr lang="en-US" dirty="0" smtClean="0"/>
              <a:t>The surviving bacteria become immune to the antibiotic, and so are their offspring.</a:t>
            </a:r>
          </a:p>
          <a:p>
            <a:r>
              <a:rPr lang="en-US" dirty="0" smtClean="0"/>
              <a:t>In this way, some antibiotics are becoming less affective, and new antibiotics have become necessary.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000" dirty="0" smtClean="0"/>
              <a:t>	Fleming sources:</a:t>
            </a:r>
          </a:p>
          <a:p>
            <a:r>
              <a:rPr lang="en-US" sz="2000" dirty="0" smtClean="0">
                <a:hlinkClick r:id="rId2"/>
              </a:rPr>
              <a:t>http://en.wikipedia.org/wiki/Alexander_Fleming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3"/>
              </a:rPr>
              <a:t>http://www.nndb.com/people/696/000091423/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Helpful sources:</a:t>
            </a:r>
          </a:p>
          <a:p>
            <a:r>
              <a:rPr lang="en-US" sz="2000" dirty="0" smtClean="0">
                <a:hlinkClick r:id="rId4"/>
              </a:rPr>
              <a:t>http://www.articlesbase.com/health-articles/these-are-some-of-the-helpful-bacteria-found-in-the-environment-around-us-356913.html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http://en.wikipedia.org/wiki/Lactobacillus_acidophilus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http://www.buzzle.com/articles/helpful-and-harmful-types-of-bacteria.html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7"/>
              </a:rPr>
              <a:t>http://</a:t>
            </a:r>
            <a:r>
              <a:rPr lang="en-US" sz="2000" dirty="0" smtClean="0">
                <a:hlinkClick r:id="rId7"/>
              </a:rPr>
              <a:t>en.wikipedia.org/wiki/Rhizobia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Strep </a:t>
            </a:r>
            <a:r>
              <a:rPr lang="en-US" sz="2000" dirty="0" smtClean="0"/>
              <a:t>sources:</a:t>
            </a:r>
          </a:p>
          <a:p>
            <a:r>
              <a:rPr lang="en-US" sz="2000" dirty="0" smtClean="0">
                <a:hlinkClick r:id="rId8"/>
              </a:rPr>
              <a:t>http://www.mayoclinic.com/health/strep-throat/DS00260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9"/>
              </a:rPr>
              <a:t>http://</a:t>
            </a:r>
            <a:r>
              <a:rPr lang="en-US" sz="2000" dirty="0" smtClean="0">
                <a:hlinkClick r:id="rId9"/>
              </a:rPr>
              <a:t>kidshealth.org/parent/infections/bacterial_viral/strep_throat.html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Harmful sources:</a:t>
            </a:r>
          </a:p>
          <a:p>
            <a:r>
              <a:rPr lang="en-US" sz="2000" dirty="0" smtClean="0">
                <a:hlinkClick r:id="rId6"/>
              </a:rPr>
              <a:t>http://www.buzzle.com/articles/helpful-and-harmful-types-of-bacteria.html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10"/>
              </a:rPr>
              <a:t>http://</a:t>
            </a:r>
            <a:r>
              <a:rPr lang="en-US" sz="2000" dirty="0" smtClean="0">
                <a:hlinkClick r:id="rId10"/>
              </a:rPr>
              <a:t>www.emedicinehealth.com/tetanus/article_em.htm</a:t>
            </a:r>
            <a:endParaRPr lang="en-US" sz="2000" dirty="0" smtClean="0"/>
          </a:p>
          <a:p>
            <a:r>
              <a:rPr lang="en-US" sz="2000" dirty="0" smtClean="0">
                <a:hlinkClick r:id="rId11"/>
              </a:rPr>
              <a:t>http://www.cdc.gov/nczved/dfbmd/disease_listing/cholera_gi.html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 smtClean="0"/>
          </a:p>
          <a:p>
            <a:endParaRPr lang="en-US" sz="16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 Fleming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Fleming was a Scottish pharmacologist and biologist who lived from 1881 to 1955.</a:t>
            </a:r>
          </a:p>
          <a:p>
            <a:r>
              <a:rPr lang="en-US" dirty="0" smtClean="0"/>
              <a:t>Fleming is best known for his discovery of Penicillin, the “Wonder Drug.”</a:t>
            </a:r>
          </a:p>
        </p:txBody>
      </p:sp>
      <p:pic>
        <p:nvPicPr>
          <p:cNvPr id="4098" name="Picture 2" descr="Alexander Fle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733800"/>
            <a:ext cx="2238375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 to his discovery of Penicillin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Having fought in WW1, Fleming witnessed many soldiers die from bacterial infections to combat wounds. </a:t>
            </a:r>
          </a:p>
          <a:p>
            <a:r>
              <a:rPr lang="en-US" dirty="0" smtClean="0"/>
              <a:t>As Professor of Bacteriology at St. Mary’s Hospital in Paddington, London, Fleming devoted himself to do much research on the topic of antibacterial agents.</a:t>
            </a:r>
          </a:p>
          <a:p>
            <a:r>
              <a:rPr lang="en-US" dirty="0" smtClean="0"/>
              <a:t>He discovered that the antiseptics used to clean wounds in the army lowered immunological defenses as opposed to destroying bacteria.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Penicillin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September 3, 1928, Fleming made a world changing discovery.</a:t>
            </a:r>
          </a:p>
          <a:p>
            <a:r>
              <a:rPr lang="en-US" dirty="0" smtClean="0"/>
              <a:t>His lab was often untidy, and he had stacked some </a:t>
            </a:r>
            <a:r>
              <a:rPr lang="en-US" dirty="0" err="1" smtClean="0"/>
              <a:t>petri</a:t>
            </a:r>
            <a:r>
              <a:rPr lang="en-US" dirty="0" smtClean="0"/>
              <a:t> dishes of Staphylococci (A harmful Bacteria) with some other dishes.</a:t>
            </a:r>
          </a:p>
          <a:p>
            <a:r>
              <a:rPr lang="en-US" dirty="0" smtClean="0"/>
              <a:t>He discovered that the staphylococci had been contaminated with a fungus, and that the bacteria did not grow near the fungus.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penicillin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fungus, </a:t>
            </a:r>
            <a:r>
              <a:rPr lang="en-US" dirty="0" err="1" smtClean="0"/>
              <a:t>Penicillium</a:t>
            </a:r>
            <a:r>
              <a:rPr lang="en-US" dirty="0" smtClean="0"/>
              <a:t>, destroyed all of the bacteria. </a:t>
            </a:r>
          </a:p>
          <a:p>
            <a:r>
              <a:rPr lang="en-US" dirty="0" smtClean="0"/>
              <a:t>After years of trials and purification of the fungus, Penicillin was created– an antibiotic. By the end of WWII, Penicillin was being mass produced by the USA and England.</a:t>
            </a:r>
          </a:p>
          <a:p>
            <a:r>
              <a:rPr lang="en-US" dirty="0" smtClean="0"/>
              <a:t>Penicillin affects all gram positive bacteria, such as those that cause scarlet fever and diphtheria.</a:t>
            </a:r>
          </a:p>
          <a:p>
            <a:r>
              <a:rPr lang="en-US" dirty="0" smtClean="0"/>
              <a:t>However, when the antibiotic is used for too little time or in a too small dose, the bacteria that survives can gain resistance to the drug, rendering it less efficient.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Bacteria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we usually only consider the harmful bacteria, 99% of the billions of bacteria on earth do not cause disease.</a:t>
            </a:r>
          </a:p>
          <a:p>
            <a:r>
              <a:rPr lang="en-US" dirty="0" smtClean="0"/>
              <a:t>And many of them are extremely helpful.</a:t>
            </a:r>
          </a:p>
          <a:p>
            <a:r>
              <a:rPr lang="en-US" dirty="0" smtClean="0"/>
              <a:t>Human life would not have existed without bacteria.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1"/>
            <a:ext cx="86868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Many bacteria, such as </a:t>
            </a:r>
            <a:r>
              <a:rPr lang="en-US" i="1" dirty="0" smtClean="0"/>
              <a:t>Lactobacillus acidophilus </a:t>
            </a:r>
            <a:r>
              <a:rPr lang="en-US" dirty="0" smtClean="0"/>
              <a:t>aid in digestion. In fact, we depend on bacteria to digest food properly.</a:t>
            </a:r>
          </a:p>
          <a:p>
            <a:r>
              <a:rPr lang="en-US" i="1" dirty="0" smtClean="0"/>
              <a:t>Lactobacillus acidophilus </a:t>
            </a:r>
            <a:r>
              <a:rPr lang="en-US" dirty="0" smtClean="0"/>
              <a:t>helps to digest lactose, and helps to prevent the growth of unwanted bacteria.</a:t>
            </a:r>
          </a:p>
          <a:p>
            <a:r>
              <a:rPr lang="en-US" dirty="0" smtClean="0"/>
              <a:t>Many people buy samples of this bacterium to aid them in digestion.</a:t>
            </a:r>
            <a:endParaRPr lang="en-US" dirty="0"/>
          </a:p>
        </p:txBody>
      </p:sp>
      <p:pic>
        <p:nvPicPr>
          <p:cNvPr id="1026" name="Picture 2" descr="http://t0.gstatic.com/images?q=tbn:bHDYUXPMyPYOGM:http://www.theralac.com/Images/Microscope/acidophilus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724400"/>
            <a:ext cx="2776350" cy="17240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64886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Lactobacillus acidophilus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 are excellent </a:t>
            </a:r>
            <a:r>
              <a:rPr lang="en-US" dirty="0" err="1" smtClean="0"/>
              <a:t>decayers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If bacteria didn’t exist, the world would be piled in dead and decaying matter.</a:t>
            </a:r>
          </a:p>
          <a:p>
            <a:r>
              <a:rPr lang="en-US" dirty="0" smtClean="0"/>
              <a:t>Some bacteria break down oil as a source of energy, and are used as a “cleanup crew” for oil spills.</a:t>
            </a:r>
            <a:endParaRPr lang="en-US" dirty="0"/>
          </a:p>
        </p:txBody>
      </p:sp>
      <p:pic>
        <p:nvPicPr>
          <p:cNvPr id="2050" name="Picture 2" descr="http://t3.gstatic.com/images?q=tbn:8RYfaYXImj7wiM:http://www.pacificariptide.com/pacifica_riptide/images/2007/11/12/ba_oil_spill_0299_k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038600"/>
            <a:ext cx="1759090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Bacteria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4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Rhizobia</a:t>
            </a:r>
            <a:r>
              <a:rPr lang="en-US" dirty="0" smtClean="0"/>
              <a:t> are a helpful type of bacteria that form symbiotic relationships with legumes.</a:t>
            </a:r>
          </a:p>
          <a:p>
            <a:r>
              <a:rPr lang="en-US" dirty="0" smtClean="0"/>
              <a:t>They attach to the roots of the plant, and when they enter, they begin a process called Nitrogen Fixation.</a:t>
            </a:r>
          </a:p>
          <a:p>
            <a:r>
              <a:rPr lang="en-US" dirty="0" smtClean="0"/>
              <a:t>The bacteria absorb nitrogen from the soil, and convert it into ammonia that the plant uses. In return, the plant supplies the </a:t>
            </a:r>
            <a:r>
              <a:rPr lang="en-US" dirty="0" err="1" smtClean="0"/>
              <a:t>rhizobia</a:t>
            </a:r>
            <a:r>
              <a:rPr lang="en-US" dirty="0" smtClean="0"/>
              <a:t> with nutrients.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745</Words>
  <Application>Microsoft Office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Bacteriologist 1</vt:lpstr>
      <vt:lpstr>Alexander Fleming</vt:lpstr>
      <vt:lpstr>Prior to his discovery of Penicillin</vt:lpstr>
      <vt:lpstr>Discovery of Penicillin</vt:lpstr>
      <vt:lpstr>Discovery of penicillin</vt:lpstr>
      <vt:lpstr>Helpful Bacteria </vt:lpstr>
      <vt:lpstr>Helpful Bacteria</vt:lpstr>
      <vt:lpstr>Helpful Bacteria</vt:lpstr>
      <vt:lpstr>Helpful Bacteria</vt:lpstr>
      <vt:lpstr>Rhizobia nodules in the roots of a soybean plant</vt:lpstr>
      <vt:lpstr>Microbe</vt:lpstr>
      <vt:lpstr>Harmful Bacteria</vt:lpstr>
      <vt:lpstr>Harmful Bacteria</vt:lpstr>
      <vt:lpstr>Harmful Bacteria</vt:lpstr>
      <vt:lpstr>Harmful bacteria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Bacteriologist 1</dc:title>
  <dc:creator>Daniel S Brandes</dc:creator>
  <cp:lastModifiedBy>Daniel S Brandes</cp:lastModifiedBy>
  <cp:revision>27</cp:revision>
  <dcterms:created xsi:type="dcterms:W3CDTF">2009-11-29T01:35:28Z</dcterms:created>
  <dcterms:modified xsi:type="dcterms:W3CDTF">2009-12-03T23:17:22Z</dcterms:modified>
</cp:coreProperties>
</file>